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7" r:id="rId12"/>
    <p:sldId id="273" r:id="rId13"/>
    <p:sldId id="278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4872" autoAdjust="0"/>
  </p:normalViewPr>
  <p:slideViewPr>
    <p:cSldViewPr>
      <p:cViewPr varScale="1">
        <p:scale>
          <a:sx n="88" d="100"/>
          <a:sy n="88" d="100"/>
        </p:scale>
        <p:origin x="-74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557B-0C0E-437D-BAB5-80FD15E2660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2ED93-0B17-4AA6-B2AA-13BB201CB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1CDC-2012-4B58-9EA0-E01C4659CB83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06F3-BCCB-4D30-AE95-1056BEE98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8818-7897-4E51-89E1-7163C5D95B9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53FC7-D227-40FA-8786-C1484B1E6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0A04-0E93-4651-A6B0-9EB19A552C3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CD1F-2BB1-4A8F-A75B-79E41DF90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A545-A0DE-4E9D-B0A2-F8D73F3491A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9E0A5-262E-4507-BB4B-4F13C348E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1B16-B718-4ED4-A986-5A26F7E02A35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950D0-1A3E-4DF0-8CB0-E2C50D581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0E889-C967-4F2B-AFED-DACC35096160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661D-8C94-4A25-BC84-C3AFEBB12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2FEB4-48B0-4CA5-B795-55242528637C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EF545-2088-4D55-8A83-8856A8DF6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7053F-BAE1-492E-8189-20655C13013F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92613-A9A6-4BF0-9316-5C83AB13D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B8284-8CDB-4FFE-918C-7C3A439935A4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6051-2215-4C3C-9473-E48E40B30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77BD0-F697-416B-8C35-AA0B5B5C2F27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8C92-80ED-4FA6-AA4E-7032A39B6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F8A9D-6AB4-4C42-B998-F1DD3E89575D}" type="datetimeFigureOut">
              <a:rPr lang="ru-RU"/>
              <a:pPr>
                <a:defRPr/>
              </a:pPr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9253C1-FDEB-4FD2-8B0F-27B34B0DE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push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odvignaroda.ru/?#tab=nav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obd-memorial.ru/html/" TargetMode="External"/><Relationship Id="rId4" Type="http://schemas.openxmlformats.org/officeDocument/2006/relationships/hyperlink" Target="https://pamyat-naroda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1628775"/>
            <a:ext cx="7488238" cy="3024188"/>
          </a:xfrm>
        </p:spPr>
        <p:txBody>
          <a:bodyPr/>
          <a:lstStyle/>
          <a:p>
            <a:r>
              <a:rPr lang="ru-RU" sz="2800" b="1" i="1" u="sng" smtClean="0">
                <a:solidFill>
                  <a:schemeClr val="accent2"/>
                </a:solidFill>
                <a:latin typeface="Times New Roman" pitchFamily="18" charset="0"/>
              </a:rPr>
              <a:t>Презентация воспитательной практики</a:t>
            </a:r>
            <a:endParaRPr lang="en-US" sz="2800" smtClean="0">
              <a:solidFill>
                <a:schemeClr val="accent2"/>
              </a:solidFill>
              <a:latin typeface="Times New Roman" pitchFamily="18" charset="0"/>
            </a:endParaRPr>
          </a:p>
          <a:p>
            <a:endParaRPr lang="ru-RU" sz="2800" smtClean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</a:rPr>
              <a:t>на тему</a:t>
            </a:r>
            <a:r>
              <a:rPr lang="ru-RU" sz="2800" smtClean="0">
                <a:solidFill>
                  <a:srgbClr val="898989"/>
                </a:solidFill>
                <a:latin typeface="Times New Roman" pitchFamily="18" charset="0"/>
              </a:rPr>
              <a:t>: </a:t>
            </a:r>
            <a:r>
              <a:rPr lang="ru-RU" sz="2800" b="1" smtClean="0">
                <a:solidFill>
                  <a:srgbClr val="898989"/>
                </a:solidFill>
                <a:latin typeface="Times New Roman" pitchFamily="18" charset="0"/>
              </a:rPr>
              <a:t>с</a:t>
            </a: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оздание видеоролика </a:t>
            </a:r>
          </a:p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«Мы помним! Мы гордимся!»</a:t>
            </a:r>
          </a:p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IT-проект — внеурочная деятельность</a:t>
            </a:r>
            <a:r>
              <a:rPr lang="ru-RU" sz="280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122982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859338" y="4724400"/>
            <a:ext cx="3671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Автор работы</a:t>
            </a:r>
            <a:r>
              <a:rPr lang="ru-RU">
                <a:latin typeface="Times New Roman" pitchFamily="18" charset="0"/>
              </a:rPr>
              <a:t>:Е.В.Алтухова МОУ СОШ №5 г.Новоалександровск</a:t>
            </a:r>
            <a:endParaRPr lang="ru-RU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253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341438"/>
            <a:ext cx="7488237" cy="4464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План работы и работа по созданию видеоролика: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Первый этап: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познакомиться с редактором «Киностудия Windows live».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На внеурочной деятельности по информатике познакомились с программой «Киностудия Windows live».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Второй этап: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разработать алгоритм работы с программой.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На внеурочной деятельности по информатике разработали алгоритм работы с программой «Киностудия Windows live» и отработали его.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Третий этап: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разработать сценарий для видеоролика.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На внеурочной деятельности «Учусь создавать проект» написали сценарий для видеоролика.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Четвертый этап: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 работа с информацией.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Так как ролик должен быть небольшой по времени, для видео-рассказа отобрали самую важную информацию.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49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00113" y="1431925"/>
            <a:ext cx="7488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71550" y="1268413"/>
            <a:ext cx="76327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 i="1">
                <a:latin typeface="Times New Roman" pitchFamily="18" charset="0"/>
              </a:rPr>
              <a:t>Пятый этап:</a:t>
            </a:r>
            <a:r>
              <a:rPr lang="ru-RU" sz="1600">
                <a:latin typeface="Times New Roman" pitchFamily="18" charset="0"/>
              </a:rPr>
              <a:t> </a:t>
            </a:r>
            <a:r>
              <a:rPr lang="ru-RU" sz="1600" i="1">
                <a:latin typeface="Times New Roman" pitchFamily="18" charset="0"/>
              </a:rPr>
              <a:t>декорации.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Оформили место для видеосъемки в кабинете на уроке технологии: для этого посмотрели образцы оформления в интернете. Подобрали, что подходит по теме и для места съемок. Нарисовали, распечатали на цветном принтере.</a:t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Таблички с именами и фотографиями прадедушек уже были сделаны в первом классе.</a:t>
            </a:r>
            <a:endParaRPr lang="ru-RU" sz="1600" b="1" i="1">
              <a:latin typeface="Times New Roman" pitchFamily="18" charset="0"/>
            </a:endParaRPr>
          </a:p>
          <a:p>
            <a:r>
              <a:rPr lang="ru-RU" sz="1600" b="1" i="1">
                <a:latin typeface="Times New Roman" pitchFamily="18" charset="0"/>
              </a:rPr>
              <a:t>Шестой этап:</a:t>
            </a:r>
            <a:r>
              <a:rPr lang="ru-RU" sz="1600" i="1">
                <a:latin typeface="Times New Roman" pitchFamily="18" charset="0"/>
              </a:rPr>
              <a:t> запись видеосюжетов.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Записали видеосюжеты на видеокамеру и перенесли их с карты памяти на школьные ноутбуки.</a:t>
            </a:r>
            <a:endParaRPr lang="ru-RU" sz="1600" b="1" i="1">
              <a:latin typeface="Times New Roman" pitchFamily="18" charset="0"/>
            </a:endParaRPr>
          </a:p>
          <a:p>
            <a:r>
              <a:rPr lang="ru-RU" sz="1600" b="1" i="1">
                <a:latin typeface="Times New Roman" pitchFamily="18" charset="0"/>
              </a:rPr>
              <a:t>Седьмой этап:</a:t>
            </a:r>
            <a:r>
              <a:rPr lang="ru-RU" sz="1600" i="1">
                <a:latin typeface="Times New Roman" pitchFamily="18" charset="0"/>
              </a:rPr>
              <a:t> подбор музыки, фотографий, заставки и титров.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Подобрали музыку из интернета, которая будет звучать в ролике, выбрали фотографии из архива класса.</a:t>
            </a:r>
            <a:endParaRPr lang="ru-RU" sz="1600" b="1" i="1">
              <a:latin typeface="Times New Roman" pitchFamily="18" charset="0"/>
            </a:endParaRPr>
          </a:p>
          <a:p>
            <a:r>
              <a:rPr lang="ru-RU" sz="1600" b="1" i="1">
                <a:latin typeface="Times New Roman" pitchFamily="18" charset="0"/>
              </a:rPr>
              <a:t>Восьмой этап:</a:t>
            </a:r>
            <a:r>
              <a:rPr lang="ru-RU" sz="1600" i="1">
                <a:latin typeface="Times New Roman" pitchFamily="18" charset="0"/>
              </a:rPr>
              <a:t> создание фрагментов видеоролика средствами «Киностудия Windows live».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Совмещение видеофайлов, аудиофайлов, фото. Работа с текстом, титрами и анимацией.</a:t>
            </a:r>
            <a:endParaRPr lang="ru-RU" sz="1600" b="1" i="1">
              <a:latin typeface="Times New Roman" pitchFamily="18" charset="0"/>
            </a:endParaRPr>
          </a:p>
          <a:p>
            <a:r>
              <a:rPr lang="ru-RU" sz="1600" b="1" i="1">
                <a:latin typeface="Times New Roman" pitchFamily="18" charset="0"/>
              </a:rPr>
              <a:t>Девятый этап:</a:t>
            </a:r>
            <a:r>
              <a:rPr lang="ru-RU" sz="1600" i="1">
                <a:latin typeface="Times New Roman" pitchFamily="18" charset="0"/>
              </a:rPr>
              <a:t> создание видеоролика из подготовленных фрагментов.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Запись ролика и сохранение на компьютере.</a:t>
            </a:r>
            <a:endParaRPr lang="ru-RU" sz="1600" b="1" i="1">
              <a:latin typeface="Times New Roman" pitchFamily="18" charset="0"/>
            </a:endParaRPr>
          </a:p>
          <a:p>
            <a:r>
              <a:rPr lang="ru-RU" sz="1600" b="1" i="1">
                <a:latin typeface="Times New Roman" pitchFamily="18" charset="0"/>
              </a:rPr>
              <a:t>Десятый этап:</a:t>
            </a:r>
            <a:r>
              <a:rPr lang="ru-RU" sz="1600" i="1">
                <a:latin typeface="Times New Roman" pitchFamily="18" charset="0"/>
              </a:rPr>
              <a:t> анализ результатов выполненной работы, выводы.</a:t>
            </a:r>
            <a:r>
              <a:rPr lang="ru-RU" sz="1600">
                <a:latin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</a:rPr>
            </a:br>
            <a:r>
              <a:rPr lang="ru-RU" sz="1600">
                <a:latin typeface="Times New Roman" pitchFamily="18" charset="0"/>
              </a:rPr>
              <a:t>Закончив проект, мы проанализировали свою работу и пришли к выводу, что работа выполнена в полном объеме, задачи решены, цель достигнута – видеоролик получился. Мы остались довольны.</a:t>
            </a: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7094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7094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55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488237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Выводы и предложения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На основании полученных результатов можно сделать выводы: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Все задачи успешно решены, цель достигнута. Нам удалось создать видеоролик «Мы помним! Мы гордимся!».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Данные умения, несомненно, пригодятся в дальнейшем при подготовке видеороликов как для учебной, так и для внеклассной работы, подготовке различных мероприятий, а возможно и для предстоящей профессиональной деятельности.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Практические навыки работы в данной программе значительно расширили кругозор, позволили самостоятельно создавать фильмы, выполнять задания учителей, друзей и близких.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Работа над созданием видеоролика дала возможность практически реализовать умения, проявить творческие способности, самосовершенствоваться.</a:t>
            </a: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Теперь ребята смогут научить всех желающих работать в программе «Киностудия Windows live» и провести конкурс видеороликов по различным номинациям на школьном уровне.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12298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7094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3072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122982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30728" name="Picture 8" descr="53054675008441499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413" y="1916113"/>
            <a:ext cx="4105275" cy="33131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57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488237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Заключение</a:t>
            </a:r>
          </a:p>
          <a:p>
            <a:pPr algn="l"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В проектной работе «Создание видеоролика «Мы помним! Мы гордимся!» решены следующие задачи:</a:t>
            </a:r>
            <a:b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4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 определены основные этапы создания видеоролика;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изучена программа создания видеороликов «Киностудия Windows live»;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 разработан алгоритм работы с программой;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разработан сценарий для видеоролика;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записан видеоролик.</a:t>
            </a:r>
          </a:p>
          <a:p>
            <a:pPr algn="l"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Данный ролик будет использоваться на классных часах, мероприятиях класса и Юнармии Новоалександровского района в преддверии 9 Мая и 22 июня. В эти же даты он будет транслироваться в интерактивном холле школы.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2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12298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560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938"/>
            <a:ext cx="9144000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488237" cy="53006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Источники, использованные при работе над проектом: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1. Семейные фотоальбомы учащихся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2. Сохранившиеся документы, награды в семьях учащихся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3. Рассказы родственников учащихся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4. Материалы, хранящиеся в Новоалександровском районном историко - краеведческом музее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Интернет-ресурсы: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1. Ученический проект  «Мастерская чудес» (создание видеоролика) — Горловский лицей №88 «Мечта»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— https://multiurok.ru/files/uchienichieskii-proiekt-mastierskaia-chudies.html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— https://infourok.ru/uchenicheskiy-proekt-masterskaya-chudes-2183583.html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2. 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  <a:hlinkClick r:id="rId3"/>
              </a:rPr>
              <a:t>Электронный банк документов «Подвиг народа в Великой Отечественной войне 1941-1945 гг.»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: Люди и награждения 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3. 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  <a:hlinkClick r:id="rId4"/>
              </a:rPr>
              <a:t>«Память народа»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 — поиск документов о героях войны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4. 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  <a:hlinkClick r:id="rId5"/>
              </a:rPr>
              <a:t>«Мемориал»</a:t>
            </a:r>
            <a:r>
              <a:rPr lang="ru-RU" sz="2000" i="1" smtClean="0">
                <a:solidFill>
                  <a:schemeClr val="tx1"/>
                </a:solidFill>
                <a:latin typeface="Times New Roman" pitchFamily="18" charset="0"/>
              </a:rPr>
              <a:t> — обобщенный банк данных о защитниках Отечества, погибших, умерших и пропавших без вести в период Великой Отечественной войны и послевоенный период: Информация из донесения о безвозвратных потерях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662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832347" y="2896369"/>
            <a:ext cx="784887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547813" y="2513013"/>
            <a:ext cx="6192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900113" y="1663700"/>
            <a:ext cx="74882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</a:rPr>
              <a:t>Цель</a:t>
            </a:r>
            <a:r>
              <a:rPr lang="ru-RU" sz="2800">
                <a:latin typeface="Times New Roman" pitchFamily="18" charset="0"/>
              </a:rPr>
              <a:t> работы заключалась в создании видеоролика </a:t>
            </a:r>
          </a:p>
          <a:p>
            <a:pPr algn="ctr"/>
            <a:r>
              <a:rPr lang="ru-RU" sz="2800">
                <a:latin typeface="Times New Roman" pitchFamily="18" charset="0"/>
              </a:rPr>
              <a:t>«Мы помним! Мы гордимся!».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559675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Для достижения поставленной цели необходимо было решить следующие 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задачи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:</a:t>
            </a:r>
            <a:b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4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90000"/>
              </a:lnSpc>
            </a:pP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1) определить основные этапы создания видеоролика;</a:t>
            </a:r>
            <a:b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2) познакомиться с программой создания видеороликов «Киностудия Windows live»;</a:t>
            </a:r>
            <a:b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3) разработать алгоритм работы с программой;</a:t>
            </a:r>
            <a:b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4) разработать сценарий для видеоролика;</a:t>
            </a:r>
            <a:b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5) отобрать материал для видеоролика;</a:t>
            </a:r>
            <a:b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i="1" smtClean="0">
                <a:solidFill>
                  <a:schemeClr val="tx1"/>
                </a:solidFill>
                <a:latin typeface="Times New Roman" pitchFamily="18" charset="0"/>
              </a:rPr>
              <a:t>6) выпустить диск с видеороликом и оформить обложку.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938"/>
            <a:ext cx="9144000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341438"/>
            <a:ext cx="7488237" cy="5516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Педагогические задачи: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18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патриотическое воспитание молодежи, подрастающего поколения на примерах подвига их предков – участников Великой Отечественной войны;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стимулирование интереса обучающихся к изучению истории Великой Отечественной войны и истории Вологодской области через поисково­исследовательскую деятельность;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сохранение памяти о героическом прошлом страны, подвигах советских воинов-победителей, уроженцев Вологодской области;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сохранение преемственности поколений;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развитие интеллектуального и нравственного потенциала личности подростков средствами истории;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знакомство обучающихся с особенностями работы в программе «Киностудия Windows live»;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показать практическую значимость и возможные варианты применения видеоролика для организации работы;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формирование умения информационно-поисковой деятельности, а также навыки пошагового проектирования, используя при этом различные информационные ресурсы;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развитие творческих способностей обучающихся;</a:t>
            </a:r>
          </a:p>
          <a:p>
            <a:pPr algn="l">
              <a:lnSpc>
                <a:spcPct val="80000"/>
              </a:lnSpc>
              <a:buFont typeface="Arial" charset="0"/>
              <a:buChar char="•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создание видео в программе «Киностудия Windows live».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1557338"/>
            <a:ext cx="7151687" cy="5300662"/>
          </a:xfrm>
        </p:spPr>
        <p:txBody>
          <a:bodyPr/>
          <a:lstStyle/>
          <a:p>
            <a:pPr marL="304800" indent="-304800">
              <a:lnSpc>
                <a:spcPct val="80000"/>
              </a:lnSpc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Практическая ценность</a:t>
            </a:r>
          </a:p>
          <a:p>
            <a:pPr marL="304800" indent="-304800" algn="l"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    состоит в том, что видеоролик может быть использован в процессе проведения внеклассных мероприятий, будет храниться в видеоархиве школы, в Штабе Юнармии Новоалександровского района и учеников, как вечная память о годах Великой Отечественной войны.</a:t>
            </a:r>
            <a:b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В дальнейшем программа «Киностудия Windows live» может быть использована для создания:</a:t>
            </a:r>
            <a:b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учебных материалов для урочной и внеурочной деятельности;</a:t>
            </a:r>
          </a:p>
          <a:p>
            <a:pPr marL="304800" indent="-304800"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проектов для проведения внеклассных мероприятий;</a:t>
            </a:r>
          </a:p>
          <a:p>
            <a:pPr marL="304800" indent="-304800" algn="l">
              <a:lnSpc>
                <a:spcPct val="80000"/>
              </a:lnSpc>
              <a:buFont typeface="Arial" charset="0"/>
              <a:buChar char="•"/>
            </a:pP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</a:rPr>
              <a:t>материалов для выставок и конференций</a:t>
            </a:r>
            <a:r>
              <a:rPr lang="ru-RU" sz="160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488237" cy="5300662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Предполагаемые результаты: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 научиться работать в программе «Киностудия Windows live», чтобы использовать полученные навыки для создания видеороликов на любую тематику использовать их для личных целей и в школьной жизни;</a:t>
            </a:r>
          </a:p>
          <a:p>
            <a:pPr algn="l"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создать видеоролик «Мы помним! Мы гордимся!».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412875"/>
            <a:ext cx="7488237" cy="5111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I. Этапы создания видеоролика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Итак, рассмотрим основные этапы создания видеоролика. Разберем пункты, и дадим определения основным понятиям.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1. Разработка идеи видеоролика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Идея видеоролика «Мы помним! Мы гордимся!» была предложена руководителем проекта.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2. Написание сценария для ролика 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Сценарий – основа видеоролика. Этому этапу мы уделили большую часть времени. Руководитель проекта откорректировала и утвердила его.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3. Подготовка к съемкам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В подготовку к съемкам входят: ведение проекта, написание режиссерского сценария, раскадровка и аниматика, подбор съемочных мест, реквизита и др.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4. Съемка ролика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Работа съемочной группы, производство видеоматериала.</a:t>
            </a: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5. Работа с материалом после съемок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Включает в себя: черновой монтаж, черновой звук, чистовой монтаж, чистка, обработка, цветокоррекция и т.д.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557338"/>
            <a:ext cx="7488237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II. Программа «Киностудия Windows live», как инструмент создания и редактирования видео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«Киностудия Windows live» – это программа, посвященная редактированию видео и аудио, и имеет массу встроенных инструментов и настроек для работы, благодаря которым вы сможете изменить практически любой параметр, от уровня звука и скорости до контраста, яркости и насыщенности картинки.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00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80000"/>
              </a:lnSpc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После установки «Киностудия Windows live», необходимо лишь следовать следующим шагам: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1. Импортируйте или перетащите мультимедийные файлы.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2. Отредактируйте свои видеозаписи, фотографии или аудиозаписи, используя опции: обрезка, поворот, добавляйте надписи и различные эффекты…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3. Добавляйте эффекты перехода для ваших видео.</a:t>
            </a:r>
            <a:b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</a:rPr>
              <a:t>4. Записывайте их в нужном формате и делитесь с друзьями!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72001" y="116632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150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1484313"/>
            <a:ext cx="7488237" cy="53736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>
                <a:solidFill>
                  <a:schemeClr val="tx1"/>
                </a:solidFill>
              </a:rPr>
              <a:t>Этапы проекта</a:t>
            </a:r>
            <a:endParaRPr lang="ru-RU" sz="240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</a:pPr>
            <a:r>
              <a:rPr lang="ru-RU" sz="2400" smtClean="0">
                <a:solidFill>
                  <a:schemeClr val="tx1"/>
                </a:solidFill>
              </a:rPr>
              <a:t>В создании видеоролика мы выделили следующие этапы: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1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Познакомиться с редактором «Киностудия Windows live».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2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Разработать алгоритм работы с программой.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3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Разработать сценарий для видеоролика.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4 этап.</a:t>
            </a:r>
            <a:r>
              <a:rPr lang="ru-RU" sz="2400" smtClean="0">
                <a:solidFill>
                  <a:schemeClr val="tx1"/>
                </a:solidFill>
              </a:rPr>
              <a:t> Работа с информацией.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5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Декорации.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6 этап.</a:t>
            </a:r>
            <a:r>
              <a:rPr lang="ru-RU" sz="2400" smtClean="0">
                <a:solidFill>
                  <a:schemeClr val="tx1"/>
                </a:solidFill>
              </a:rPr>
              <a:t> Запись видеосюжетов.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7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Подбор музыки, фотографий, заставки и титров.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8 этап.</a:t>
            </a:r>
            <a:r>
              <a:rPr lang="ru-RU" sz="2400" i="1" smtClean="0">
                <a:solidFill>
                  <a:schemeClr val="tx1"/>
                </a:solidFill>
              </a:rPr>
              <a:t> </a:t>
            </a:r>
            <a:r>
              <a:rPr lang="ru-RU" sz="2400" smtClean="0">
                <a:solidFill>
                  <a:schemeClr val="tx1"/>
                </a:solidFill>
              </a:rPr>
              <a:t>Создание фрагментов видеоролика средствами «Киностудия Windows live».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9 этап.</a:t>
            </a:r>
            <a:r>
              <a:rPr lang="ru-RU" sz="2400" smtClean="0">
                <a:solidFill>
                  <a:schemeClr val="tx1"/>
                </a:solidFill>
              </a:rPr>
              <a:t> Создание видеоролика.</a:t>
            </a:r>
            <a:br>
              <a:rPr lang="ru-RU" sz="2400" smtClean="0">
                <a:solidFill>
                  <a:schemeClr val="tx1"/>
                </a:solidFill>
              </a:rPr>
            </a:br>
            <a:r>
              <a:rPr lang="ru-RU" sz="2400" b="1" i="1" smtClean="0">
                <a:solidFill>
                  <a:schemeClr val="tx1"/>
                </a:solidFill>
              </a:rPr>
              <a:t>10 этап.</a:t>
            </a:r>
            <a:r>
              <a:rPr lang="ru-RU" sz="2400" smtClean="0">
                <a:solidFill>
                  <a:schemeClr val="tx1"/>
                </a:solidFill>
              </a:rPr>
              <a:t> Анализ результатов выполненной работы, выводы.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/>
            </a:extLst>
          </a:blip>
          <a:srcRect l="5985" t="33996" r="7604" b="13747"/>
          <a:stretch/>
        </p:blipFill>
        <p:spPr>
          <a:xfrm>
            <a:off x="4565651" y="7094"/>
            <a:ext cx="4571999" cy="127888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1050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ааа</dc:creator>
  <cp:lastModifiedBy>МОУ СОШ №5</cp:lastModifiedBy>
  <cp:revision>12</cp:revision>
  <dcterms:created xsi:type="dcterms:W3CDTF">2022-03-03T17:17:34Z</dcterms:created>
  <dcterms:modified xsi:type="dcterms:W3CDTF">2025-02-18T10:05:35Z</dcterms:modified>
</cp:coreProperties>
</file>